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99CC00"/>
    <a:srgbClr val="FFCC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>
                <a:latin typeface="Arial Narrow" panose="020B0606020202030204" pitchFamily="34" charset="0"/>
              </a:rPr>
              <a:t>ASISTENCIAS</a:t>
            </a:r>
            <a:r>
              <a:rPr lang="es-MX" baseline="0" dirty="0">
                <a:latin typeface="Arial Narrow" panose="020B0606020202030204" pitchFamily="34" charset="0"/>
              </a:rPr>
              <a:t> DE BENEFICIARIOS DEL PROGRAMA DE NUTRICION EXTRAESCOLAR 2019.</a:t>
            </a:r>
            <a:endParaRPr lang="es-MX" dirty="0">
              <a:latin typeface="Arial Narrow" panose="020B0606020202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NIÑOS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Hoja1!$B$2:$B$13</c:f>
              <c:numCache>
                <c:formatCode>General</c:formatCode>
                <c:ptCount val="12"/>
                <c:pt idx="0">
                  <c:v>34</c:v>
                </c:pt>
                <c:pt idx="1">
                  <c:v>38</c:v>
                </c:pt>
                <c:pt idx="2">
                  <c:v>39</c:v>
                </c:pt>
                <c:pt idx="3">
                  <c:v>38</c:v>
                </c:pt>
                <c:pt idx="4">
                  <c:v>35</c:v>
                </c:pt>
                <c:pt idx="5">
                  <c:v>32</c:v>
                </c:pt>
                <c:pt idx="6">
                  <c:v>34</c:v>
                </c:pt>
                <c:pt idx="7">
                  <c:v>33</c:v>
                </c:pt>
                <c:pt idx="8">
                  <c:v>35</c:v>
                </c:pt>
                <c:pt idx="9">
                  <c:v>42</c:v>
                </c:pt>
                <c:pt idx="10">
                  <c:v>35</c:v>
                </c:pt>
                <c:pt idx="11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CEA-4C28-83B3-6CF54058FB1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NIÑAS</c:v>
                </c:pt>
              </c:strCache>
            </c:strRef>
          </c:tx>
          <c:spPr>
            <a:solidFill>
              <a:srgbClr val="CC00CC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Hoja1!$C$2:$C$13</c:f>
              <c:numCache>
                <c:formatCode>General</c:formatCode>
                <c:ptCount val="12"/>
                <c:pt idx="0">
                  <c:v>51</c:v>
                </c:pt>
                <c:pt idx="1">
                  <c:v>47</c:v>
                </c:pt>
                <c:pt idx="2">
                  <c:v>46</c:v>
                </c:pt>
                <c:pt idx="3">
                  <c:v>47</c:v>
                </c:pt>
                <c:pt idx="4">
                  <c:v>50</c:v>
                </c:pt>
                <c:pt idx="5">
                  <c:v>53</c:v>
                </c:pt>
                <c:pt idx="6">
                  <c:v>51</c:v>
                </c:pt>
                <c:pt idx="7">
                  <c:v>52</c:v>
                </c:pt>
                <c:pt idx="8">
                  <c:v>50</c:v>
                </c:pt>
                <c:pt idx="9">
                  <c:v>43</c:v>
                </c:pt>
                <c:pt idx="10">
                  <c:v>50</c:v>
                </c:pt>
                <c:pt idx="11">
                  <c:v>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CEA-4C28-83B3-6CF54058FB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66045440"/>
        <c:axId val="866050336"/>
        <c:axId val="0"/>
      </c:bar3DChart>
      <c:catAx>
        <c:axId val="866045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MX"/>
          </a:p>
        </c:txPr>
        <c:crossAx val="866050336"/>
        <c:crosses val="autoZero"/>
        <c:auto val="1"/>
        <c:lblAlgn val="ctr"/>
        <c:lblOffset val="100"/>
        <c:noMultiLvlLbl val="0"/>
      </c:catAx>
      <c:valAx>
        <c:axId val="866050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86604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053B875-4B34-43C7-8837-7FFA10659B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2E5B0F6A-ADD1-4CC6-AB7F-B04CA44BC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17BFCE5-8A90-4709-B0FD-6A046CBAE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3943C70-506B-4191-9B56-C87332B0B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BE16B29-ACB6-44D0-A492-796BFE23B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7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8CDD57D-8D1D-4D41-9AAF-B5D5FAB36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BEC0A569-95BA-4C5F-9C3F-6C558C2ED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6E5CE0C-F7A4-430C-84B8-F5D72CC5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3879D11-60B7-4BD0-9B37-11B5FE25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22F6F31-A3A7-45FA-B16F-32BFBBFCE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366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EAAAB4FD-45F8-495B-98C2-EA30D57C5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F96D54E4-EEFC-483B-B467-3F1830536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19B9A9A5-C3D1-4C45-A998-CDBC71D7C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DB50C04-6D17-4B80-A26B-675FF902C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5FD43A5-733B-4F65-84C1-639313FFA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9393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BBDDC95-EF0D-4822-B862-F7A14ED07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68FA055-18AA-4A0E-804C-7CB15CD10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91CB9BD-DAE3-4B93-97C1-B36001782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63B6AA2-7C03-46AE-B15A-1B531CD36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F668835-A31D-4ECD-B240-329FBC740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060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657F00C-12F7-40FE-B311-AF44B424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B5B92F8-92D4-49E2-8113-BBF8D811B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1A05D24C-0151-465A-A04E-841469B82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76410B-7F4D-4489-A945-88E7D6754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3A3AB2D-2CBA-469E-97C6-D9FE9902A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93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2DF95FD-5190-41B3-BCF6-EBF1D209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8122D5D2-0F1B-42A1-BEB0-C94BD58771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0E4B1DBF-5EE9-451F-8CF0-8D3F32759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10A4B20A-DE80-4105-B681-649A3E5B1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B450AA7-A9D1-434B-A044-76D86B9C5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3C7E753C-5634-405B-B79C-6275327AD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204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2D1FE42-E397-468C-BA43-BF7109520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CC6D1D1-D1D6-403D-A7DC-A58880D20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B825E3D3-81EA-45DC-8C1D-D4CEFA8F8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5D71853B-1632-4056-A604-B74CFFE17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FBC9A059-155B-4766-B079-FBC4CEA380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79F3DF90-57F9-457C-88D5-24ABFD31E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3276D501-38D3-41C6-A1A4-E8EF5B32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18ECDB05-CF9E-401A-93C6-5C7BBBDD4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130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1326838-6460-49CC-8D00-5A5B665FC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30FCF7E2-9AED-47D2-B643-9F72E789D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E52FF96B-4DDF-4325-A20D-4CF4C25E7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3B981637-B95B-416E-BA9A-838D0B021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037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BA1DA146-D9E9-4C57-8445-7A491A431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293CA7B8-F30A-467D-9D05-A3CE2E785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739DE0C7-6872-4830-8B36-F9F3F552B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627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B392994-83D3-4DA5-A2DA-F179F3135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D27DEB6-D857-4DFB-92E2-A3F2CE0D6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E20CE109-B2F2-470A-A548-132737DBE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1C61AAC5-A605-460E-934E-C7B0FD53A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23BF8C2-F3A3-46A3-BD22-05B476480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3A6E7E3A-FDE7-4A13-A1E2-B08F6E037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04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73671FC-74E4-4455-B9D3-EADD89942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56B78E3A-F7EA-48BD-802B-3B07AA60B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4764C93E-06E4-4016-9140-ECEDC80F3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7C0FA94E-5FA4-457B-818F-37A21EAB6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D243-7BDD-458D-A0AC-E2CFB8067A9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7E2B31F9-A3B3-431D-9410-35E404AB6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F26CE2A0-8838-4577-9027-5560AD4F6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1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54797B9D-E02E-47AA-B06A-6ABF45366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F321D67-4D38-4B7C-BC41-30BE2564C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F7B4A60-94AC-489B-80F6-63F14DF899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8D243-7BDD-458D-A0AC-E2CFB8067A94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26EC45B-A546-44FF-816C-EB49EA294E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EFD4FB0-EB86-409E-AB1B-5B49B89243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A2351-86CF-4D2D-A8F3-338A72D014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138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26243EFB-301D-4CD8-88A5-FDF850F6DD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0187304"/>
              </p:ext>
            </p:extLst>
          </p:nvPr>
        </p:nvGraphicFramePr>
        <p:xfrm>
          <a:off x="689113" y="92765"/>
          <a:ext cx="9952383" cy="6652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7945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TRANSPARENCIA AUX</cp:lastModifiedBy>
  <cp:revision>5</cp:revision>
  <cp:lastPrinted>2020-03-19T15:40:49Z</cp:lastPrinted>
  <dcterms:created xsi:type="dcterms:W3CDTF">2020-03-19T03:13:14Z</dcterms:created>
  <dcterms:modified xsi:type="dcterms:W3CDTF">2020-05-26T20:26:23Z</dcterms:modified>
</cp:coreProperties>
</file>